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16"/>
    <p:restoredTop sz="79561"/>
  </p:normalViewPr>
  <p:slideViewPr>
    <p:cSldViewPr snapToGrid="0">
      <p:cViewPr>
        <p:scale>
          <a:sx n="145" d="100"/>
          <a:sy n="145" d="100"/>
        </p:scale>
        <p:origin x="992" y="-14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6834258" y="1359074"/>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3" name="Textfeld 22">
            <a:extLst>
              <a:ext uri="{FF2B5EF4-FFF2-40B4-BE49-F238E27FC236}">
                <a16:creationId xmlns:a16="http://schemas.microsoft.com/office/drawing/2014/main" id="{92A9FAC8-3E5F-8A46-B2C8-5E6E0C37FC57}"/>
              </a:ext>
            </a:extLst>
          </p:cNvPr>
          <p:cNvSpPr txBox="1"/>
          <p:nvPr/>
        </p:nvSpPr>
        <p:spPr>
          <a:xfrm>
            <a:off x="7057994" y="1354720"/>
            <a:ext cx="1546698" cy="246221"/>
          </a:xfrm>
          <a:prstGeom prst="rect">
            <a:avLst/>
          </a:prstGeom>
          <a:noFill/>
        </p:spPr>
        <p:txBody>
          <a:bodyPr wrap="square" rtlCol="0">
            <a:spAutoFit/>
          </a:bodyPr>
          <a:lstStyle/>
          <a:p>
            <a:r>
              <a:rPr lang="de-DE" sz="10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6834258" y="1651672"/>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6" name="Textfeld 25">
            <a:extLst>
              <a:ext uri="{FF2B5EF4-FFF2-40B4-BE49-F238E27FC236}">
                <a16:creationId xmlns:a16="http://schemas.microsoft.com/office/drawing/2014/main" id="{5888C671-A954-974C-B5A5-E92FF73B5597}"/>
              </a:ext>
            </a:extLst>
          </p:cNvPr>
          <p:cNvSpPr txBox="1"/>
          <p:nvPr/>
        </p:nvSpPr>
        <p:spPr>
          <a:xfrm>
            <a:off x="7057994" y="1633389"/>
            <a:ext cx="1546698" cy="246221"/>
          </a:xfrm>
          <a:prstGeom prst="rect">
            <a:avLst/>
          </a:prstGeom>
          <a:noFill/>
        </p:spPr>
        <p:txBody>
          <a:bodyPr wrap="square" rtlCol="0">
            <a:spAutoFit/>
          </a:bodyPr>
          <a:lstStyle/>
          <a:p>
            <a:r>
              <a:rPr lang="de-DE" sz="1000" dirty="0"/>
              <a:t>Bestes Modell</a:t>
            </a:r>
          </a:p>
        </p:txBody>
      </p:sp>
      <p:grpSp>
        <p:nvGrpSpPr>
          <p:cNvPr id="36" name="Gruppieren 35">
            <a:extLst>
              <a:ext uri="{FF2B5EF4-FFF2-40B4-BE49-F238E27FC236}">
                <a16:creationId xmlns:a16="http://schemas.microsoft.com/office/drawing/2014/main" id="{3D2C913E-F02D-D24C-A770-2ED6FEC0A0C8}"/>
              </a:ext>
            </a:extLst>
          </p:cNvPr>
          <p:cNvGrpSpPr/>
          <p:nvPr/>
        </p:nvGrpSpPr>
        <p:grpSpPr>
          <a:xfrm>
            <a:off x="311700" y="1024350"/>
            <a:ext cx="6317700" cy="3976181"/>
            <a:chOff x="334250" y="1024350"/>
            <a:chExt cx="6442886" cy="3976181"/>
          </a:xfrm>
        </p:grpSpPr>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grpSp>
      <p:sp>
        <p:nvSpPr>
          <p:cNvPr id="34" name="Oval 33">
            <a:extLst>
              <a:ext uri="{FF2B5EF4-FFF2-40B4-BE49-F238E27FC236}">
                <a16:creationId xmlns:a16="http://schemas.microsoft.com/office/drawing/2014/main" id="{E9027458-1B4D-8C46-AE62-418CEB4D4A9E}"/>
              </a:ext>
            </a:extLst>
          </p:cNvPr>
          <p:cNvSpPr/>
          <p:nvPr/>
        </p:nvSpPr>
        <p:spPr>
          <a:xfrm>
            <a:off x="6834258" y="1944269"/>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057994" y="1912057"/>
            <a:ext cx="1546698" cy="246221"/>
          </a:xfrm>
          <a:prstGeom prst="rect">
            <a:avLst/>
          </a:prstGeom>
          <a:noFill/>
        </p:spPr>
        <p:txBody>
          <a:bodyPr wrap="square" rtlCol="0">
            <a:spAutoFit/>
          </a:bodyPr>
          <a:lstStyle/>
          <a:p>
            <a:r>
              <a:rPr lang="de-DE" sz="1000" dirty="0"/>
              <a:t>Baseline</a:t>
            </a: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422031" y="694313"/>
            <a:ext cx="8646468"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2729</Words>
  <Application>Microsoft Macintosh PowerPoint</Application>
  <PresentationFormat>Bildschirmpräsentation (16:9)</PresentationFormat>
  <Paragraphs>555</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259</cp:revision>
  <dcterms:modified xsi:type="dcterms:W3CDTF">2021-02-16T23:49:44Z</dcterms:modified>
</cp:coreProperties>
</file>